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34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Importance of Personal Skills for IS Professionals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 the rapidly evolving world of information systems, the importance of personal skills for IS professionals cannot be overstated. These soft skills are critical for success, enabling effective communication, problem-solving, and collaboration with colleagues and clients.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6562011"/>
            <a:ext cx="340162" cy="3401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43238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Conclusion: Embracing Personal Skills for Career Growth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309354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As we've explored, personal skills are essential for information systems professionals to thrive in their careers. By continuously developing communication, problem-solving, adaptability, and other key competencies, you can position yourself for success and make valuable contributions to your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1544002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Communication and Interpersonal Skills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266003"/>
            <a:ext cx="3555206" cy="3419594"/>
          </a:xfrm>
          <a:prstGeom prst="roundRect">
            <a:avLst>
              <a:gd name="adj" fmla="val 292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990011" y="34957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Active Listening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990011" y="3976211"/>
            <a:ext cx="3095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Demonstrate active listening by paraphrasing, asking clarifying questions, and acknowledging the speaker's perspective.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37597" y="3266003"/>
            <a:ext cx="3555206" cy="3419594"/>
          </a:xfrm>
          <a:prstGeom prst="roundRect">
            <a:avLst>
              <a:gd name="adj" fmla="val 292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7387" y="3495794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Effective Presentations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67387" y="4323398"/>
            <a:ext cx="3095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strong presentation skills to convey complex technical information in a clear and engaging manner.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3266003"/>
            <a:ext cx="3555206" cy="3419594"/>
          </a:xfrm>
          <a:prstGeom prst="roundRect">
            <a:avLst>
              <a:gd name="adj" fmla="val 292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44764" y="3495794"/>
            <a:ext cx="3095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Interpersonal Rapport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544764" y="4323398"/>
            <a:ext cx="309562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Build positive relationships with colleagues, clients, and stakeholders through empathy, emotional intelligence, and conflict resolution.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673179"/>
            <a:ext cx="107114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Problem-Solving and Critical Thinking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811893"/>
            <a:ext cx="3481149" cy="215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2410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Analytical Mindset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721423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IS professionals must possess strong analytical skills to break down complex problems, identify root causes, and develop innovative solutions to address unique challenges.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1811893"/>
            <a:ext cx="3481149" cy="21514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241006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Creative Problem-Solving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574625" y="5068610"/>
            <a:ext cx="348114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Thinking outside the box and combining diverse perspectives are crucial for IS professionals to devise effective, tailored solutions that meet the evolving needs of their organizations.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1811893"/>
            <a:ext cx="3481149" cy="215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241006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Troubleshooting Expertise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068610"/>
            <a:ext cx="348114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Exceptional troubleshooting skills enable IS professionals to quickly identify and resolve technical issues, minimizing downtime and ensuring the smooth operation of critical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1814155"/>
            <a:ext cx="76432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Adaptability and Flexibility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07097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71130" y="30916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Embracing Change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371130" y="3572113"/>
            <a:ext cx="294429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Adaptable IS professionals readily embrace new technologies, processes, and ways of working. They are open-minded and able to quickly adjust to changing business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37597" y="307097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48507" y="3091696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Creative Problem-Solving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148507" y="3919299"/>
            <a:ext cx="294429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Flexible thinkers can approach challenges from multiple angles, coming up with innovative solutions that go beyond the status quo.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307097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925883" y="3091696"/>
            <a:ext cx="294429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Thriving in Uncertainty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925883" y="3919299"/>
            <a:ext cx="294429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Agile and resilient IS professionals excel at navigating ambiguous situations, maintaining productivity even when faced with unexpected obstacles.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86951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Continuous Learning and Professional Development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813691"/>
            <a:ext cx="37758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Embrace Lifelong Learning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383048"/>
            <a:ext cx="528399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Successful IS professionals understand that technology is constantly evolving. They make a commitment to continuous learning, staying up-to-date with the latest trends, tools, and best practices in their field.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13691"/>
            <a:ext cx="29317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Pursue Certifications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83048"/>
            <a:ext cx="528399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Earning industry-recognized certifications demonstrates a dedication to professional development and provides valuable skills and knowledge. This can open doors to new opportunities and career advancement.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05633"/>
            <a:ext cx="103976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 Management and Prioritization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34434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121944"/>
            <a:ext cx="29048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Effective Scheduling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a system to manage your time efficiently, with a calendar to track deadlines and priorities.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334434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Task Prioritization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574625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Learn to identify and focus on the most critical tasks, using techniques like the Eisenhower Matrix.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334434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1219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Productivity Hacks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4602361"/>
            <a:ext cx="34811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Explore time-saving tools and methods, such as the Pomodoro Technique, to maximize your output.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48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5340" y="3385304"/>
            <a:ext cx="8157805" cy="693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2"/>
              </a:lnSpc>
              <a:buNone/>
            </a:pPr>
            <a:r>
              <a:rPr lang="en-US" sz="4370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Teamwork and Collaboration</a:t>
            </a:r>
            <a:endParaRPr lang="en-US" sz="4370" dirty="0"/>
          </a:p>
        </p:txBody>
      </p:sp>
      <p:sp>
        <p:nvSpPr>
          <p:cNvPr id="6" name="Shape 3"/>
          <p:cNvSpPr/>
          <p:nvPr/>
        </p:nvSpPr>
        <p:spPr>
          <a:xfrm>
            <a:off x="1765340" y="4640818"/>
            <a:ext cx="388382" cy="388382"/>
          </a:xfrm>
          <a:prstGeom prst="roundRect">
            <a:avLst>
              <a:gd name="adj" fmla="val 257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375654" y="4661535"/>
            <a:ext cx="2941558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Synergy and Cohesion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2375654" y="5488305"/>
            <a:ext cx="2941558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7"/>
              </a:lnSpc>
              <a:buNone/>
            </a:pPr>
            <a:r>
              <a:rPr lang="en-US" sz="1748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Cultivate strong team dynamics through open communication, shared goals, and a willingness to support one another's efforts.</a:t>
            </a:r>
            <a:endParaRPr lang="en-US" sz="1748" dirty="0"/>
          </a:p>
        </p:txBody>
      </p:sp>
      <p:sp>
        <p:nvSpPr>
          <p:cNvPr id="9" name="Shape 6"/>
          <p:cNvSpPr/>
          <p:nvPr/>
        </p:nvSpPr>
        <p:spPr>
          <a:xfrm>
            <a:off x="5539145" y="4640818"/>
            <a:ext cx="388382" cy="388382"/>
          </a:xfrm>
          <a:prstGeom prst="roundRect">
            <a:avLst>
              <a:gd name="adj" fmla="val 257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149459" y="4661535"/>
            <a:ext cx="2880717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Diverse Perspectives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6149459" y="5141476"/>
            <a:ext cx="2941558" cy="1776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7"/>
              </a:lnSpc>
              <a:buNone/>
            </a:pPr>
            <a:r>
              <a:rPr lang="en-US" sz="1748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Embrace the diverse skillsets and backgrounds of team members to spark innovation and creative problem-solving.</a:t>
            </a:r>
            <a:endParaRPr lang="en-US" sz="1748" dirty="0"/>
          </a:p>
        </p:txBody>
      </p:sp>
      <p:sp>
        <p:nvSpPr>
          <p:cNvPr id="12" name="Shape 9"/>
          <p:cNvSpPr/>
          <p:nvPr/>
        </p:nvSpPr>
        <p:spPr>
          <a:xfrm>
            <a:off x="9312950" y="4640818"/>
            <a:ext cx="388382" cy="388382"/>
          </a:xfrm>
          <a:prstGeom prst="roundRect">
            <a:avLst>
              <a:gd name="adj" fmla="val 2572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23264" y="4661535"/>
            <a:ext cx="2774871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Conflict Resolution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9923264" y="5141476"/>
            <a:ext cx="2941558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7"/>
              </a:lnSpc>
              <a:buNone/>
            </a:pPr>
            <a:r>
              <a:rPr lang="en-US" sz="1748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the emotional intelligence to navigate interpersonal challenges, find common ground, and reach productive solutions.</a:t>
            </a:r>
            <a:endParaRPr lang="en-US" sz="174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850231"/>
            <a:ext cx="77382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Leadership and Mentorship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988945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Leadership Skills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246959"/>
            <a:ext cx="34811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Develop strong leadership abilities to guide teams and projects effectively. Inspire others, delegate tasks, and make strategic decisions.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2988945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37665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Mentorship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574625" y="4246959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Seek out experienced mentors who can provide guidance, share their expertise, and help you grow professionally. Be a mentor to junior colleagues as well.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2988945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3766542"/>
            <a:ext cx="30820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Mindset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4246959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 a collaborative environment where team members feel empowered to contribute ideas and work together towards common goals.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846772"/>
            <a:ext cx="68195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Ethical Decision-Making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985486"/>
            <a:ext cx="3481149" cy="215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4145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Upholding Integrity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895017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IS professionals must be guided by strong ethical principles, making decisions that protect user privacy, ensure data security, and maintain the public's trust.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1985486"/>
            <a:ext cx="3481149" cy="21514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414599"/>
            <a:ext cx="28082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Collaborative Ethics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574625" y="4895017"/>
            <a:ext cx="348114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Ethical dilemmas often require input from multiple stakeholders. IS professionals should facilitate open dialogues to consider multiple perspectives and reach principled conclusions.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1985486"/>
            <a:ext cx="3481149" cy="215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414599"/>
            <a:ext cx="34811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Courage to Do the Right Thing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389031" y="5242203"/>
            <a:ext cx="34811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 when faced with difficult choices, IS professionals must have the moral fortitude to make decisions that align with their ethical standards, even if unpopular.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Alexandria</vt:lpstr>
      <vt:lpstr>Arial</vt:lpstr>
      <vt:lpstr>Calibri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2024-05-28T08:53:43Z</dcterms:created>
  <dcterms:modified xsi:type="dcterms:W3CDTF">2024-05-28T10:22:20Z</dcterms:modified>
</cp:coreProperties>
</file>